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9" r:id="rId12"/>
    <p:sldId id="280" r:id="rId13"/>
    <p:sldId id="281" r:id="rId14"/>
    <p:sldId id="286" r:id="rId15"/>
    <p:sldId id="282" r:id="rId16"/>
    <p:sldId id="283" r:id="rId17"/>
    <p:sldId id="284" r:id="rId18"/>
    <p:sldId id="285" r:id="rId19"/>
    <p:sldId id="272" r:id="rId20"/>
    <p:sldId id="273" r:id="rId21"/>
    <p:sldId id="274" r:id="rId22"/>
    <p:sldId id="275" r:id="rId23"/>
    <p:sldId id="276" r:id="rId24"/>
    <p:sldId id="277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42" r:id="rId39"/>
    <p:sldId id="343" r:id="rId40"/>
    <p:sldId id="344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278" r:id="rId84"/>
    <p:sldId id="262" r:id="rId85"/>
    <p:sldId id="263" r:id="rId86"/>
    <p:sldId id="261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8C0B-F301-F7BD-56A3-6FBC0AA56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70F67-74F8-C8CE-0C22-69F63C9B4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D4417-1ED2-3F61-3D6A-60CB3E08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67B1-EA84-AC0A-CD3C-36BB944E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66E2-A3F7-891F-ED1D-32A8286A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2F89-DE70-9C9C-01F2-3A0B070E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4A5B5-1FB2-E55D-CE96-05CCBF6A2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DF7ED-FB74-0AC6-0E0C-D979E2D9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3CCA-2FD1-14BF-6284-D0DFF60D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A984-4CD7-5526-5219-5AE33D4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88810-26EB-B267-A76E-2E709526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9DE22-BFD4-5943-4A4D-2D3CA60E1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BE87C-4CCB-B173-00DE-8B13A2D4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DBD9-E73F-587F-0CB0-C7E601E4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9972E-B007-2B58-26E6-DAEDD397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C322-4400-A1E0-E34E-B741B5F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3A84-2B5A-0F92-B2F9-A86C0A349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2351-0F51-1A2A-7417-830E0F0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5AD2B-EFA4-21E3-E2A6-317A73F3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803F5-4FF3-48B6-1D76-FF6ECBB8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6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DE18-4AFC-5550-631E-CB4C8060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F56D9-ACDC-9392-F254-9ED9F52AA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8B4EF-95EC-A4E6-5E6E-4FE6644F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8605B-8F65-B11F-7383-3018614B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B01EF-1059-DEEA-19CC-0A9935CA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802-F520-B38F-5EC3-25459548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BB73-C61A-CF2C-C27D-50D29B2A6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7B5F4-2FD1-A7F5-F22E-7BD97BEC1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45046-13A4-4CCD-FF08-6B3C1D29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6C39-B022-65F6-6184-B9266830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00497-70CF-6649-0C22-4920927F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8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A06E-78AB-E2F7-4BC2-A4F4970C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605A2-C8AD-B86F-84C5-DFBD8924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BDA15-1310-0C9A-1D8D-3AD12874D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C2F56-FCD5-63E1-659D-E2E0B0E3E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9EE68-B9C0-F3E2-5096-476BC2F23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5DF73B-0408-46C8-5246-5DACAED0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CC358-2B07-0BA8-1CC9-97D4C7F0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ABCB9-F2A5-7598-4ADC-56C54319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0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7C6E-98C6-679F-0D42-CCBF3AFC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DCD8-D88C-5463-C82E-0D48280B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B3988-D22A-39D1-7710-072CB8AE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66B4D-2D7E-4C29-D474-C8AF956A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BC888-D88C-1969-AE3A-BDBFE171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DF293-2245-4029-1E70-5D25BF8D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37FFA-6379-B86B-D3CD-6D7AF9FB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EDFD-17E7-3D84-A0B7-48719B9A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5515-75E0-0ED0-7B3E-7AC87852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B6E9E-BC93-1C16-E659-74201AF98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58EF5-44F1-8D6C-F152-AE4B8D8B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146BC-A7B2-5A2B-B17E-F5D145CB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15A79-CBB4-0642-3A62-2B23CFC2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7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ED3-3FC3-0046-6609-6F5EF94C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B3910-CADE-6804-8B0B-4B960E702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4CF0A-2348-F1FF-6F05-59B3980CE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E21B-61AF-8B46-57D7-56352F11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37730-DA20-790B-F7E9-BA7EA9F8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40786-7E85-FA25-7AC0-2B0E48AA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5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70FF5-5465-661C-9F8E-4F9BFC49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D7C79-5D58-92E8-F3A7-5924F4DF3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BB1A-33BC-9ADE-4CA6-4BF63B4FA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0DF04-DC04-4C51-B223-02A9E422681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76C49-4385-3D5A-4434-D5B03F697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90FED-5790-F513-8D8C-A97CA5287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260AE-FF0F-419D-B576-BF1E2B31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EA408-55A0-CC81-E7CD-9234F0983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462E7A-1B71-1710-7D57-12FD366C1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Graph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7373C02-A37F-B874-CAC2-AF15DF74F3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06815" y="4032862"/>
            <a:ext cx="3839308" cy="719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 by Ankush Sawarkar</a:t>
            </a:r>
          </a:p>
          <a:p>
            <a:r>
              <a:rPr lang="en-US" dirty="0">
                <a:ea typeface="Verdana"/>
              </a:rPr>
              <a:t>Email: adsawarkar@sggs.ac.in</a:t>
            </a:r>
          </a:p>
        </p:txBody>
      </p:sp>
    </p:spTree>
    <p:extLst>
      <p:ext uri="{BB962C8B-B14F-4D97-AF65-F5344CB8AC3E}">
        <p14:creationId xmlns:p14="http://schemas.microsoft.com/office/powerpoint/2010/main" val="190191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3B2F5-6DA9-50F4-B14C-F85D8186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46" y="1222497"/>
            <a:ext cx="58674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8815-AF76-6803-82DC-65DA0A91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1666874"/>
            <a:ext cx="5334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DCA0B-9E1A-12E0-C561-49DE3AB3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68" y="1814147"/>
            <a:ext cx="54197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3A956-E7D0-C689-622E-B32E6AB7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657350"/>
            <a:ext cx="54768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2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ADC9-F3C9-0E55-B60F-34A6A6B0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8EC0C-A6C3-EA7A-4EAD-03D4A1A9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31" y="1533158"/>
            <a:ext cx="5486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7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51B90-B562-63C1-0082-7856C098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83" y="1340094"/>
            <a:ext cx="5724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8CCF3-2FE7-C2C0-99E9-2AB84AE84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400175"/>
            <a:ext cx="5829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E3510-BBBC-16BF-0EA4-4E88C0A4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590675"/>
            <a:ext cx="57531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8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B3989-C7D8-3984-4701-2EC32429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21" y="1177437"/>
            <a:ext cx="56578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7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825DB5-190B-7B98-C6CA-5439ABCF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643" y="1253636"/>
            <a:ext cx="5676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7AA38-75E6-B1E2-50B4-9CA51BB5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697FA-CFD9-36A3-2F54-49E65A9B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381250"/>
            <a:ext cx="552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ACB5B-8480-3544-D264-4464B39C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900362"/>
            <a:ext cx="55340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3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9AFED-F4C3-6DDC-7C75-2F3F6589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576387"/>
            <a:ext cx="5534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89245-7734-5380-E9A6-9D7A9601C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"/>
          <a:stretch/>
        </p:blipFill>
        <p:spPr>
          <a:xfrm>
            <a:off x="3393831" y="1963615"/>
            <a:ext cx="520614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CA99E3-CD6E-C6EA-BD9F-937246365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54" y="1127271"/>
            <a:ext cx="6260123" cy="49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1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38711-23F0-1283-F239-072E72AF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8" y="0"/>
            <a:ext cx="8423029" cy="65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82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B6632-B818-0019-D8A2-16DCE5EF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44" y="142209"/>
            <a:ext cx="7851531" cy="64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01F5D-4A53-BEB8-AB11-528C9826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81050"/>
            <a:ext cx="106108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3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70EB7-6E8E-A981-1BE9-42EFC025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833437"/>
            <a:ext cx="106584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23DFE-527B-5C55-7893-086B567F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438275"/>
            <a:ext cx="104108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49859-ED95-3E7A-199F-14D8862F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9E897-ADC1-322D-7B6F-F1BD23AC1FFA}"/>
              </a:ext>
            </a:extLst>
          </p:cNvPr>
          <p:cNvSpPr txBox="1"/>
          <p:nvPr/>
        </p:nvSpPr>
        <p:spPr>
          <a:xfrm>
            <a:off x="2778369" y="1351507"/>
            <a:ext cx="67700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Graphs and their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Degree, Connectivity, Path, Cycle, Sub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Isomorphism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Eulerian and Hamiltonian 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Graph Coloring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Coloring maps and Planar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Coloring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Coloring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Coloring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Perfect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definition properties and examples. </a:t>
            </a:r>
          </a:p>
        </p:txBody>
      </p:sp>
    </p:spTree>
    <p:extLst>
      <p:ext uri="{BB962C8B-B14F-4D97-AF65-F5344CB8AC3E}">
        <p14:creationId xmlns:p14="http://schemas.microsoft.com/office/powerpoint/2010/main" val="117540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252D5-F87D-548F-7B39-69AB05D6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385887"/>
            <a:ext cx="1050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FF0A5-8293-688C-75E7-5608E3EC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68" y="178916"/>
            <a:ext cx="8304701" cy="63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4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03EF2-4868-05F9-81F2-E2330316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53" r="40231"/>
          <a:stretch/>
        </p:blipFill>
        <p:spPr>
          <a:xfrm>
            <a:off x="181708" y="460201"/>
            <a:ext cx="4100484" cy="3290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1FC66-DE9E-2009-D515-60B994CE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39" y="460201"/>
            <a:ext cx="7406053" cy="57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55679-1A2A-4766-F703-16D234B5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71437"/>
            <a:ext cx="11106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53645-0E6C-79A4-002E-0C88F1AE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8" y="0"/>
            <a:ext cx="10103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5D18A-A2FB-6B1F-23A7-332F32EC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25" y="0"/>
            <a:ext cx="820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06CB9-1DB4-D83D-839D-FC61A995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91" y="0"/>
            <a:ext cx="847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2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35850-98AD-35E7-9E21-ECC82D99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652462"/>
            <a:ext cx="105441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97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AD90D-5BB0-EC9F-E19D-FF40DA12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238250"/>
            <a:ext cx="103822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5C55F-CF61-91E5-B541-2405066A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57300"/>
            <a:ext cx="11201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54BD8-E5EE-4881-A573-21614CA8FE47}"/>
              </a:ext>
            </a:extLst>
          </p:cNvPr>
          <p:cNvSpPr txBox="1"/>
          <p:nvPr/>
        </p:nvSpPr>
        <p:spPr>
          <a:xfrm>
            <a:off x="764931" y="309489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A9BF4-8285-263D-1ABF-A955E35C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11" y="1190755"/>
            <a:ext cx="6192189" cy="48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172EF-4F93-13FE-913F-99BFD082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20" y="87923"/>
            <a:ext cx="8982159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5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D8B35-5075-23E5-2014-959FB6E1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01" y="0"/>
            <a:ext cx="835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19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A54E7-5EC6-4D62-11E9-403DF7C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23" y="0"/>
            <a:ext cx="8863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9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08B9F-693D-462C-C8A5-093D7BEE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58" y="0"/>
            <a:ext cx="837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73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00E2C-84AB-1636-4588-885A14AD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628650"/>
            <a:ext cx="10553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40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957F4-7922-948F-5B51-00531C79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819150"/>
            <a:ext cx="105632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46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640BE-B68C-887E-601C-29944636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66762"/>
            <a:ext cx="10401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5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33314-10F1-725E-DC2D-912A66B2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33487"/>
            <a:ext cx="10496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3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505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49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AD8A9-0447-5401-20D1-9647CCC0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157287"/>
            <a:ext cx="6166484" cy="49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1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584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976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137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129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75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220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020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53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962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21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6D227-DBCF-1E85-C9E4-0417E734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6" y="1228358"/>
            <a:ext cx="56864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8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997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658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296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81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51A56-B5C3-D720-3484-83B14EAE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08" y="1203531"/>
            <a:ext cx="6013938" cy="49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2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6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9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0192F-9E27-4877-F631-37273358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7" y="1204912"/>
            <a:ext cx="56483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09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2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5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0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3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66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6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4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5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9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C2D18-4C77-E3D7-322B-AF04C9B8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46" y="1221031"/>
            <a:ext cx="5791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2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94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85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88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ADC9-F3C9-0E55-B60F-34A6A6B0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8EC0C-A6C3-EA7A-4EAD-03D4A1A9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31" y="1533158"/>
            <a:ext cx="5486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58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ADC9-F3C9-0E55-B60F-34A6A6B0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8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86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ADC9-F3C9-0E55-B60F-34A6A6B0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Google Shape;416;p42">
            <a:extLst>
              <a:ext uri="{FF2B5EF4-FFF2-40B4-BE49-F238E27FC236}">
                <a16:creationId xmlns:a16="http://schemas.microsoft.com/office/drawing/2014/main" id="{6BA706B8-8CFF-FE30-44FF-B18EA30D265B}"/>
              </a:ext>
            </a:extLst>
          </p:cNvPr>
          <p:cNvSpPr/>
          <p:nvPr/>
        </p:nvSpPr>
        <p:spPr>
          <a:xfrm>
            <a:off x="3048000" y="2709399"/>
            <a:ext cx="60960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End of presentation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b="1" dirty="0">
              <a:solidFill>
                <a:srgbClr val="FFC000"/>
              </a:solidFill>
              <a:latin typeface="Montserrat Light"/>
            </a:endParaRPr>
          </a:p>
          <a:p>
            <a:pPr algn="ctr"/>
            <a:r>
              <a:rPr lang="en-IN" sz="2400" b="1" dirty="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Thank you </a:t>
            </a:r>
            <a:endParaRPr sz="3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Presented by, </a:t>
            </a:r>
            <a:r>
              <a:rPr lang="en-US" sz="11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Ankush D. Sawarkar</a:t>
            </a:r>
            <a:endParaRPr sz="11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rgbClr val="000000"/>
                </a:solidFill>
                <a:latin typeface="Montserrat Light"/>
                <a:sym typeface="Montserrat Light"/>
              </a:rPr>
              <a:t>adsawarkar@sggs.ac.in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7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674E-4FFC-57CC-23C9-59FF5DEB0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32564-B291-BFBE-FB65-9C08779C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1" y="1222864"/>
            <a:ext cx="5966329" cy="47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76</Words>
  <Application>Microsoft Office PowerPoint</Application>
  <PresentationFormat>Widescreen</PresentationFormat>
  <Paragraphs>21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Montserrat</vt:lpstr>
      <vt:lpstr>Montserrat Light</vt:lpstr>
      <vt:lpstr>Office Theme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</dc:title>
  <dc:creator>Ankush Sawarkar</dc:creator>
  <cp:lastModifiedBy>Ankush Sawarkar</cp:lastModifiedBy>
  <cp:revision>18</cp:revision>
  <dcterms:created xsi:type="dcterms:W3CDTF">2023-11-22T06:35:19Z</dcterms:created>
  <dcterms:modified xsi:type="dcterms:W3CDTF">2023-11-24T09:49:40Z</dcterms:modified>
</cp:coreProperties>
</file>